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6858000" cy="987266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nb-NO" sz="2000">
                <a:latin typeface="Arial"/>
              </a:rPr>
              <a:t>Klikk for å redigere notatformatet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nb-NO" sz="1400">
                <a:latin typeface="Times New Roman"/>
              </a:rPr>
              <a:t>&lt;topptekst&gt;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nb-NO" sz="1400">
                <a:latin typeface="Times New Roman"/>
              </a:rPr>
              <a:t>&lt;dato/klokkeslett&gt;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nb-NO" sz="1400">
                <a:latin typeface="Times New Roman"/>
              </a:rPr>
              <a:t>&lt;bunntekst&gt;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A856BD7-B956-4FBD-90F3-BB80F4C30E15}" type="slidenum">
              <a:rPr lang="nb-NO" sz="1400">
                <a:latin typeface="Times New Roman"/>
              </a:rPr>
              <a:t>&lt;nummer&gt;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body"/>
          </p:nvPr>
        </p:nvSpPr>
        <p:spPr>
          <a:xfrm>
            <a:off x="685800" y="4689360"/>
            <a:ext cx="5486040" cy="44431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3884760" y="9377280"/>
            <a:ext cx="2971440" cy="4932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9A6C280-CCFE-488C-9C19-F48B6D8DE9B2}" type="slidenum">
              <a:rPr lang="nb-NO" sz="1200" strike="noStrike">
                <a:solidFill>
                  <a:srgbClr val="000000"/>
                </a:solidFill>
                <a:latin typeface="+mn-lt"/>
                <a:ea typeface="+mn-ea"/>
              </a:rPr>
              <a:t>&lt;nummer&gt;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nb-NO" sz="4400" strike="noStrike">
                <a:solidFill>
                  <a:srgbClr val="000000"/>
                </a:solidFill>
                <a:latin typeface="Calibri"/>
              </a:rPr>
              <a:t>Klikk for å redigere titteltekstformatetKlikk for å redigere tittelstil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nb-NO" sz="3200" strike="noStrike">
                <a:solidFill>
                  <a:srgbClr val="000000"/>
                </a:solidFill>
                <a:latin typeface="Calibri"/>
              </a:rPr>
              <a:t>Klikk for å redigere formatet på disposisjonsteksten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nb-NO" sz="3200" strike="noStrike">
                <a:solidFill>
                  <a:srgbClr val="000000"/>
                </a:solidFill>
                <a:latin typeface="Calibri"/>
              </a:rPr>
              <a:t>Andre disposisjonsnivå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nb-NO" sz="3200" strike="noStrike">
                <a:solidFill>
                  <a:srgbClr val="000000"/>
                </a:solidFill>
                <a:latin typeface="Calibri"/>
              </a:rPr>
              <a:t>Tredje disposisjonsnivå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nb-NO" sz="3200" strike="noStrike">
                <a:solidFill>
                  <a:srgbClr val="000000"/>
                </a:solidFill>
                <a:latin typeface="Calibri"/>
              </a:rPr>
              <a:t>Fjerde disposisjonsnivå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nb-NO" sz="3200" strike="noStrike">
                <a:solidFill>
                  <a:srgbClr val="000000"/>
                </a:solidFill>
                <a:latin typeface="Calibri"/>
              </a:rPr>
              <a:t>Femte disposisjonsnivå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nb-NO" sz="3200" strike="noStrike">
                <a:solidFill>
                  <a:srgbClr val="000000"/>
                </a:solidFill>
                <a:latin typeface="Calibri"/>
              </a:rPr>
              <a:t>Sjette disposisjonsnivå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nb-NO" sz="3200" strike="noStrike">
                <a:solidFill>
                  <a:srgbClr val="000000"/>
                </a:solidFill>
                <a:latin typeface="Calibri"/>
              </a:rPr>
              <a:t>Sjuende disposisjonsnivåKlikk for å redigere tekststiler i malen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nb-NO" sz="2800" strike="noStrike">
                <a:solidFill>
                  <a:srgbClr val="000000"/>
                </a:solidFill>
                <a:latin typeface="Calibri"/>
              </a:rPr>
              <a:t>Andre nivå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nb-NO" sz="2400" strike="noStrike">
                <a:solidFill>
                  <a:srgbClr val="000000"/>
                </a:solidFill>
                <a:latin typeface="Calibri"/>
              </a:rPr>
              <a:t>Tredje nivå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nb-NO" sz="2000" strike="noStrike">
                <a:solidFill>
                  <a:srgbClr val="000000"/>
                </a:solidFill>
                <a:latin typeface="Calibri"/>
              </a:rPr>
              <a:t>Fjerde nivå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nb-NO" sz="2000" strike="noStrike">
                <a:solidFill>
                  <a:srgbClr val="000000"/>
                </a:solidFill>
                <a:latin typeface="Calibri"/>
              </a:rPr>
              <a:t>Femte nivå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nb-NO" sz="1200" strike="noStrike">
                <a:solidFill>
                  <a:srgbClr val="8b8b8b"/>
                </a:solidFill>
                <a:latin typeface="Calibri"/>
              </a:rPr>
              <a:t>18.03.20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BCECCA5-D67A-49F9-B802-42E9FBBBFF37}" type="slidenum">
              <a:rPr lang="nb-NO" sz="1200" strike="noStrike">
                <a:solidFill>
                  <a:srgbClr val="8b8b8b"/>
                </a:solidFill>
                <a:latin typeface="Calibri"/>
              </a:rPr>
              <a:t>&lt;nummer&gt;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3c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-27360"/>
            <a:ext cx="9143640" cy="710280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-55440" y="23400"/>
            <a:ext cx="8928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nb-NO" sz="2800" strike="noStrike">
                <a:solidFill>
                  <a:srgbClr val="ffffff"/>
                </a:solidFill>
                <a:latin typeface="Calibri"/>
              </a:rPr>
              <a:t>Har du fått varsel om permittering? Klikk inn på nav.no </a:t>
            </a:r>
            <a:endParaRPr/>
          </a:p>
        </p:txBody>
      </p:sp>
      <p:pic>
        <p:nvPicPr>
          <p:cNvPr id="46" name="Bilde 189" descr=""/>
          <p:cNvPicPr/>
          <p:nvPr/>
        </p:nvPicPr>
        <p:blipFill>
          <a:blip r:embed="rId1"/>
          <a:stretch/>
        </p:blipFill>
        <p:spPr>
          <a:xfrm>
            <a:off x="8038080" y="6174720"/>
            <a:ext cx="834840" cy="524880"/>
          </a:xfrm>
          <a:prstGeom prst="rect">
            <a:avLst/>
          </a:prstGeom>
          <a:ln>
            <a:noFill/>
          </a:ln>
        </p:spPr>
      </p:pic>
      <p:pic>
        <p:nvPicPr>
          <p:cNvPr id="47" name="Bilde 2" descr=""/>
          <p:cNvPicPr/>
          <p:nvPr/>
        </p:nvPicPr>
        <p:blipFill>
          <a:blip r:embed="rId2"/>
          <a:stretch/>
        </p:blipFill>
        <p:spPr>
          <a:xfrm>
            <a:off x="0" y="3944520"/>
            <a:ext cx="1951200" cy="2754720"/>
          </a:xfrm>
          <a:prstGeom prst="rect">
            <a:avLst/>
          </a:prstGeom>
          <a:ln>
            <a:noFill/>
          </a:ln>
        </p:spPr>
      </p:pic>
      <p:pic>
        <p:nvPicPr>
          <p:cNvPr id="48" name="Bilde 7" descr=""/>
          <p:cNvPicPr/>
          <p:nvPr/>
        </p:nvPicPr>
        <p:blipFill>
          <a:blip r:embed="rId3"/>
          <a:stretch/>
        </p:blipFill>
        <p:spPr>
          <a:xfrm>
            <a:off x="1139400" y="5946120"/>
            <a:ext cx="342720" cy="228240"/>
          </a:xfrm>
          <a:prstGeom prst="rect">
            <a:avLst/>
          </a:prstGeom>
          <a:ln>
            <a:noFill/>
          </a:ln>
        </p:spPr>
      </p:pic>
      <p:pic>
        <p:nvPicPr>
          <p:cNvPr id="49" name="Bilde 11" descr=""/>
          <p:cNvPicPr/>
          <p:nvPr/>
        </p:nvPicPr>
        <p:blipFill>
          <a:blip r:embed="rId4"/>
          <a:stretch/>
        </p:blipFill>
        <p:spPr>
          <a:xfrm>
            <a:off x="5292000" y="1641960"/>
            <a:ext cx="1936440" cy="1410120"/>
          </a:xfrm>
          <a:prstGeom prst="rect">
            <a:avLst/>
          </a:prstGeom>
          <a:ln>
            <a:noFill/>
          </a:ln>
        </p:spPr>
      </p:pic>
      <p:pic>
        <p:nvPicPr>
          <p:cNvPr id="50" name="Bilde 16" descr=""/>
          <p:cNvPicPr/>
          <p:nvPr/>
        </p:nvPicPr>
        <p:blipFill>
          <a:blip r:embed="rId5"/>
          <a:stretch/>
        </p:blipFill>
        <p:spPr>
          <a:xfrm>
            <a:off x="4253400" y="3141360"/>
            <a:ext cx="4077360" cy="1611720"/>
          </a:xfrm>
          <a:prstGeom prst="rect">
            <a:avLst/>
          </a:prstGeom>
          <a:ln>
            <a:noFill/>
          </a:ln>
        </p:spPr>
      </p:pic>
      <p:pic>
        <p:nvPicPr>
          <p:cNvPr id="51" name="Bilde 18" descr=""/>
          <p:cNvPicPr/>
          <p:nvPr/>
        </p:nvPicPr>
        <p:blipFill>
          <a:blip r:embed="rId6"/>
          <a:stretch/>
        </p:blipFill>
        <p:spPr>
          <a:xfrm>
            <a:off x="5199120" y="4874400"/>
            <a:ext cx="2272680" cy="1911960"/>
          </a:xfrm>
          <a:prstGeom prst="rect">
            <a:avLst/>
          </a:prstGeom>
          <a:ln>
            <a:noFill/>
          </a:ln>
        </p:spPr>
      </p:pic>
      <p:sp>
        <p:nvSpPr>
          <p:cNvPr id="52" name="CustomShape 3"/>
          <p:cNvSpPr/>
          <p:nvPr/>
        </p:nvSpPr>
        <p:spPr>
          <a:xfrm>
            <a:off x="2915280" y="3717000"/>
            <a:ext cx="14554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nb-NO" sz="2400" strike="noStrike">
                <a:solidFill>
                  <a:srgbClr val="000000"/>
                </a:solidFill>
                <a:latin typeface="Calibri"/>
              </a:rPr>
              <a:t>Steg 2  </a:t>
            </a:r>
            <a:r>
              <a:rPr b="1" lang="nb-NO" sz="2400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1" lang="nb-NO" sz="24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2914920" y="2120400"/>
            <a:ext cx="14540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nb-NO" sz="2400" strike="noStrike">
                <a:solidFill>
                  <a:srgbClr val="000000"/>
                </a:solidFill>
                <a:latin typeface="Calibri"/>
              </a:rPr>
              <a:t>Steg 1  </a:t>
            </a:r>
            <a:r>
              <a:rPr lang="nb-NO" sz="2400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lang="nb-NO" sz="2400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54" name="CustomShape 5"/>
          <p:cNvSpPr/>
          <p:nvPr/>
        </p:nvSpPr>
        <p:spPr>
          <a:xfrm>
            <a:off x="2913840" y="5704920"/>
            <a:ext cx="15238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nb-NO" sz="2400" strike="noStrike">
                <a:solidFill>
                  <a:srgbClr val="000000"/>
                </a:solidFill>
                <a:latin typeface="Calibri"/>
              </a:rPr>
              <a:t>Steg 3  </a:t>
            </a:r>
            <a:r>
              <a:rPr b="1" lang="nb-NO" sz="2400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1" lang="nb-NO" sz="2400" strike="noStrike">
                <a:solidFill>
                  <a:srgbClr val="000000"/>
                </a:solidFill>
                <a:latin typeface="Calibri"/>
              </a:rPr>
              <a:t>  </a:t>
            </a:r>
            <a:endParaRPr/>
          </a:p>
        </p:txBody>
      </p:sp>
      <p:pic>
        <p:nvPicPr>
          <p:cNvPr id="55" name="Bilde 28" descr=""/>
          <p:cNvPicPr/>
          <p:nvPr/>
        </p:nvPicPr>
        <p:blipFill>
          <a:blip r:embed="rId7"/>
          <a:stretch/>
        </p:blipFill>
        <p:spPr>
          <a:xfrm>
            <a:off x="494280" y="1168560"/>
            <a:ext cx="962640" cy="641880"/>
          </a:xfrm>
          <a:prstGeom prst="rect">
            <a:avLst/>
          </a:prstGeom>
          <a:ln>
            <a:noFill/>
          </a:ln>
        </p:spPr>
      </p:pic>
      <p:pic>
        <p:nvPicPr>
          <p:cNvPr id="56" name="Bilde 33" descr=""/>
          <p:cNvPicPr/>
          <p:nvPr/>
        </p:nvPicPr>
        <p:blipFill>
          <a:blip r:embed="rId8"/>
          <a:stretch/>
        </p:blipFill>
        <p:spPr>
          <a:xfrm>
            <a:off x="733320" y="1958760"/>
            <a:ext cx="484920" cy="655560"/>
          </a:xfrm>
          <a:prstGeom prst="rect">
            <a:avLst/>
          </a:prstGeom>
          <a:ln>
            <a:noFill/>
          </a:ln>
        </p:spPr>
      </p:pic>
      <p:pic>
        <p:nvPicPr>
          <p:cNvPr id="57" name="Bilde 35" descr=""/>
          <p:cNvPicPr/>
          <p:nvPr/>
        </p:nvPicPr>
        <p:blipFill>
          <a:blip r:embed="rId9"/>
          <a:stretch/>
        </p:blipFill>
        <p:spPr>
          <a:xfrm>
            <a:off x="842040" y="2844000"/>
            <a:ext cx="267480" cy="461160"/>
          </a:xfrm>
          <a:prstGeom prst="rect">
            <a:avLst/>
          </a:prstGeom>
          <a:ln>
            <a:noFill/>
          </a:ln>
        </p:spPr>
      </p:pic>
      <p:pic>
        <p:nvPicPr>
          <p:cNvPr id="58" name="Bilde 1" descr=""/>
          <p:cNvPicPr/>
          <p:nvPr/>
        </p:nvPicPr>
        <p:blipFill>
          <a:blip r:embed="rId10"/>
          <a:stretch/>
        </p:blipFill>
        <p:spPr>
          <a:xfrm>
            <a:off x="4324320" y="766800"/>
            <a:ext cx="3872160" cy="78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7000"/>
              </a:lnSpc>
              <a:buFont typeface="Arial"/>
              <a:buChar char="•"/>
            </a:pPr>
            <a:r>
              <a:rPr lang="nb-NO" sz="3200" strike="noStrike">
                <a:solidFill>
                  <a:srgbClr val="000000"/>
                </a:solidFill>
                <a:latin typeface="Calibri"/>
                <a:ea typeface="Calibri"/>
              </a:rPr>
              <a:t>Hvis denne veiledningen ikke er tilstrekkelig, ta kontakt på Vakttelefon </a:t>
            </a:r>
            <a:endParaRPr/>
          </a:p>
          <a:p>
            <a:pPr algn="ctr">
              <a:lnSpc>
                <a:spcPct val="107000"/>
              </a:lnSpc>
              <a:buFont typeface="Arial"/>
              <a:buChar char="•"/>
            </a:pPr>
            <a:r>
              <a:rPr b="1" lang="nb-NO" sz="3200" strike="noStrike" u="sng">
                <a:solidFill>
                  <a:srgbClr val="000000"/>
                </a:solidFill>
                <a:latin typeface="Calibri"/>
                <a:ea typeface="Calibri"/>
              </a:rPr>
              <a:t>MELLOM KL 12.00 OG 14.00</a:t>
            </a:r>
            <a:endParaRPr/>
          </a:p>
          <a:p>
            <a:pPr algn="ctr">
              <a:lnSpc>
                <a:spcPct val="107000"/>
              </a:lnSpc>
              <a:buFont typeface="Arial"/>
              <a:buChar char="•"/>
            </a:pPr>
            <a:r>
              <a:rPr b="1" lang="nb-NO" sz="3200" strike="noStrike" u="sng">
                <a:solidFill>
                  <a:srgbClr val="000000"/>
                </a:solidFill>
                <a:latin typeface="Calibri"/>
                <a:ea typeface="Calibri"/>
              </a:rPr>
              <a:t>41280633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